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362" r:id="rId6"/>
    <p:sldId id="260" r:id="rId7"/>
    <p:sldId id="261" r:id="rId8"/>
    <p:sldId id="262" r:id="rId9"/>
    <p:sldId id="263" r:id="rId10"/>
    <p:sldId id="264" r:id="rId11"/>
    <p:sldId id="360" r:id="rId12"/>
    <p:sldId id="266" r:id="rId13"/>
    <p:sldId id="267" r:id="rId14"/>
    <p:sldId id="359" r:id="rId15"/>
    <p:sldId id="273" r:id="rId16"/>
    <p:sldId id="361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82" r:id="rId25"/>
    <p:sldId id="284" r:id="rId26"/>
    <p:sldId id="288" r:id="rId27"/>
    <p:sldId id="292" r:id="rId28"/>
    <p:sldId id="293" r:id="rId29"/>
    <p:sldId id="297" r:id="rId30"/>
    <p:sldId id="303" r:id="rId31"/>
    <p:sldId id="304" r:id="rId32"/>
    <p:sldId id="308" r:id="rId33"/>
    <p:sldId id="310" r:id="rId34"/>
    <p:sldId id="311" r:id="rId35"/>
    <p:sldId id="312" r:id="rId36"/>
    <p:sldId id="313" r:id="rId37"/>
    <p:sldId id="314" r:id="rId38"/>
    <p:sldId id="315" r:id="rId39"/>
    <p:sldId id="316" r:id="rId40"/>
    <p:sldId id="320" r:id="rId41"/>
    <p:sldId id="321" r:id="rId42"/>
    <p:sldId id="322" r:id="rId43"/>
    <p:sldId id="324" r:id="rId44"/>
    <p:sldId id="325" r:id="rId45"/>
    <p:sldId id="326" r:id="rId46"/>
    <p:sldId id="331" r:id="rId47"/>
    <p:sldId id="332" r:id="rId48"/>
    <p:sldId id="334" r:id="rId49"/>
    <p:sldId id="335" r:id="rId50"/>
    <p:sldId id="338" r:id="rId51"/>
    <p:sldId id="339" r:id="rId52"/>
    <p:sldId id="343" r:id="rId53"/>
    <p:sldId id="344" r:id="rId54"/>
    <p:sldId id="346" r:id="rId55"/>
    <p:sldId id="347" r:id="rId56"/>
    <p:sldId id="351" r:id="rId57"/>
    <p:sldId id="354" r:id="rId58"/>
    <p:sldId id="356" r:id="rId59"/>
    <p:sldId id="358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717" autoAdjust="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75B9A-4529-4F80-86FB-6C05152DE0DE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949D6-3CA4-4DE0-A3E0-4E3FC8A55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95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EA19CC-6A36-4E59-A6BA-82FBADC415DF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044877-8D58-4EEE-97D2-C02AF67EA1A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428860" y="642918"/>
            <a:ext cx="4357718" cy="1323439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                                               </a:t>
            </a:r>
            <a:r>
              <a:rPr lang="en-US" sz="4000" b="1" dirty="0" smtClean="0">
                <a:latin typeface="Algerian" pitchFamily="82" charset="0"/>
              </a:rPr>
              <a:t>BIRTH   INJURIES</a:t>
            </a:r>
            <a:endParaRPr lang="en-US" sz="4000" b="1" dirty="0">
              <a:latin typeface="Algerian" pitchFamily="82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143240" y="2857496"/>
            <a:ext cx="3143272" cy="928694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Bodoni MT Poster Compressed" pitchFamily="18" charset="0"/>
              </a:rPr>
              <a:t>        Dr. </a:t>
            </a:r>
            <a:r>
              <a:rPr lang="en-US" dirty="0" err="1" smtClean="0">
                <a:latin typeface="Bodoni MT Poster Compressed" pitchFamily="18" charset="0"/>
              </a:rPr>
              <a:t>Jaffer</a:t>
            </a:r>
            <a:endParaRPr lang="en-US" dirty="0">
              <a:latin typeface="Bodoni MT Poster Compres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o.saleh\Documents\birth-injuries-1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9219" name="Picture 3" descr="C:\Users\mo.saleh\Documents\birth-injuries-9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نتيجة بحث الصور عن ‪caput succedaneum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نتيجة بحث الصور عن ‪caput succedaneum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 descr="C:\Users\mo.saleh\Pictures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mo.saleh\Documents\birth-injuries-1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11267" name="Picture 3" descr="C:\Users\mo.saleh\Documents\birth-injuries-11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mo.saleh\Documents\birth-injuries-1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12291" name="Picture 3" descr="C:\Users\mo.saleh\Documents\birth-injuries-12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o.saleh\Pictures\w_phccep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929618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mo.saleh\Documents\birth-injuries-18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18435" name="Picture 3" descr="C:\Users\mo.saleh\Documents\birth-injuries-17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C:\Users\mo.saleh\Picture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8172498" cy="5848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mo.saleh\Documents\birth-injuries-2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223979"/>
            <a:ext cx="6076950" cy="4562475"/>
          </a:xfrm>
          <a:prstGeom prst="rect">
            <a:avLst/>
          </a:prstGeom>
          <a:noFill/>
        </p:spPr>
      </p:pic>
      <p:pic>
        <p:nvPicPr>
          <p:cNvPr id="20483" name="Picture 3" descr="C:\Users\mo.saleh\Documents\birth-injuries-19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mo.saleh\Documents\birth-injuries-2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21507" name="Picture 3" descr="C:\Users\mo.saleh\Documents\birth-injuries-20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mo.saleh\Documents\birth-injuries-2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22531" name="Picture 3" descr="C:\Users\mo.saleh\Documents\birth-injuries-21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o.saleh\Documents\birth-injuries-2-6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50800" dir="5400000" algn="ctr" rotWithShape="0">
              <a:schemeClr val="tx2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mo.saleh\Documents\birth-injuries-2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23555" name="Picture 3" descr="C:\Users\mo.saleh\Documents\birth-injuries-22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mo.saleh\Documents\birth-injuries-24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24579" name="Picture 3" descr="C:\Users\mo.saleh\Documents\birth-injuries-23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C:\Users\mo.saleh\Documents\birth-injuries-2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106499" name="Picture 3" descr="C:\Users\mo.saleh\Documents\birth-injuries-25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mo.saleh\Documents\birth-injuries-2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mo.saleh\Documents\birth-injuries-2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27651" name="Picture 3" descr="C:\Users\mo.saleh\Documents\birth-injuries-28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"/>
            <a:ext cx="919941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mo.saleh\Documents\birth-injuries-30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mo.saleh\Documents\birth-injuries-34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mo.saleh\Documents\birth-injuries-38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mo.saleh\Documents\birth-injuries-39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mo.saleh\Documents\birth-injuries-43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62473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o.saleh\Documents\birth-injuries-3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mo.saleh\Documents\birth-injuries-4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49155" name="Picture 3" descr="C:\Users\mo.saleh\Documents\birth-injuries-50-6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49156" name="Picture 4" descr="C:\Users\mo.saleh\Documents\birth-injuries-48-638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mo.saleh\Documents\birth-injuries-5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50179" name="Picture 3" descr="C:\Users\mo.saleh\Documents\birth-injuries-49-638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7000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mo.saleh\Documents\birth-injuries-53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mo.saleh\Documents\birth-injuries-55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mo.saleh\Documents\birth-injuries-56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mo.saleh\Documents\birth-injuries-57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Users\mo.saleh\Documents\birth-injuries-58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mo.saleh\Documents\birth-injuries-59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mo.saleh\Documents\birth-injuries-60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mo.saleh\Documents\birth-injuries-61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o.saleh\Documents\birth-injuries-4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9236"/>
            <a:ext cx="9144000" cy="6848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C:\Users\mo.saleh\Documents\birth-injuries-65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53235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C:\Users\mo.saleh\Documents\birth-injuries-66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2552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C:\Users\mo.saleh\Documents\birth-injuries-67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3923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C:\Users\mo.saleh\Documents\birth-injuries-69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C:\Users\mo.saleh\Documents\birth-injuries-70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C:\Users\mo.saleh\Documents\birth-injuries-71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C:\Users\mo.saleh\Documents\birth-injuries-76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C:\Users\mo.saleh\Documents\birth-injuries-77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25527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C:\Users\mo.saleh\Documents\birth-injuries-79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Users\mo.saleh\Documents\birth-injuries-80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C:\Users\mo.saleh\Pictures\Forceps-Delivery-MyHealthAlberta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44000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C:\Users\mo.saleh\Documents\birth-injuries-83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7000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C:\Users\mo.saleh\Documents\birth-injuries-84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8473"/>
            <a:ext cx="9143999" cy="6876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C:\Users\mo.saleh\Documents\birth-injuries-88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" y="0"/>
            <a:ext cx="917170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C:\Users\mo.saleh\Documents\birth-injuries-89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8473"/>
            <a:ext cx="9144000" cy="6839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C:\Users\mo.saleh\Documents\birth-injuries-91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Users\mo.saleh\Documents\birth-injuries-92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Users\mo.saleh\Documents\birth-injuries-96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Users\mo.saleh\Documents\birth-injuries-99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mo.saleh\Documents\birth-injuries-101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mo.saleh\Documents\birth-injuries-10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071546"/>
            <a:ext cx="6076950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o.saleh\Documents\birth-injuries-5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o.saleh\Documents\birth-injuries-6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o.saleh\Documents\birth-injuries-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7171" name="Picture 3" descr="C:\Users\mo.saleh\Documents\birth-injuries-7-63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1629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o.saleh\Documents\birth-injuries-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  <p:pic>
        <p:nvPicPr>
          <p:cNvPr id="8197" name="Picture 5" descr="C:\Users\mo.saleh\Documents\birth-injuries-8-6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1479</TotalTime>
  <Words>7</Words>
  <Application>Microsoft Office PowerPoint</Application>
  <PresentationFormat>On-screen Show (4:3)</PresentationFormat>
  <Paragraphs>2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5" baseType="lpstr">
      <vt:lpstr>Algerian</vt:lpstr>
      <vt:lpstr>Bodoni MT Poster Compressed</vt:lpstr>
      <vt:lpstr>Calibri</vt:lpstr>
      <vt:lpstr>Constantia</vt:lpstr>
      <vt:lpstr>Wingdings 2</vt:lpstr>
      <vt:lpstr>Flow</vt:lpstr>
      <vt:lpstr>        Dr. Jaffer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mo.saleh</dc:creator>
  <cp:lastModifiedBy>Hadi ALMagem</cp:lastModifiedBy>
  <cp:revision>40</cp:revision>
  <dcterms:created xsi:type="dcterms:W3CDTF">2017-09-18T13:05:25Z</dcterms:created>
  <dcterms:modified xsi:type="dcterms:W3CDTF">2017-11-06T11:37:40Z</dcterms:modified>
</cp:coreProperties>
</file>